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0"/>
  </p:notesMasterIdLst>
  <p:sldIdLst>
    <p:sldId id="258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3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4" r:id="rId34"/>
    <p:sldId id="295" r:id="rId35"/>
    <p:sldId id="296" r:id="rId36"/>
    <p:sldId id="298" r:id="rId37"/>
    <p:sldId id="299" r:id="rId38"/>
    <p:sldId id="300" r:id="rId39"/>
    <p:sldId id="301" r:id="rId40"/>
    <p:sldId id="302" r:id="rId41"/>
    <p:sldId id="303" r:id="rId42"/>
    <p:sldId id="304" r:id="rId43"/>
    <p:sldId id="305" r:id="rId44"/>
    <p:sldId id="306" r:id="rId45"/>
    <p:sldId id="307" r:id="rId46"/>
    <p:sldId id="308" r:id="rId47"/>
    <p:sldId id="309" r:id="rId48"/>
    <p:sldId id="310" r:id="rId4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7C907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1" autoAdjust="0"/>
    <p:restoredTop sz="96386" autoAdjust="0"/>
  </p:normalViewPr>
  <p:slideViewPr>
    <p:cSldViewPr snapToGrid="0">
      <p:cViewPr varScale="1">
        <p:scale>
          <a:sx n="82" d="100"/>
          <a:sy n="82" d="100"/>
        </p:scale>
        <p:origin x="-989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0F1C370-14DE-470E-AC5B-96C0A55F746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B2A5BF-8C5A-455D-9269-D069D397F369}" type="slidenum">
              <a:rPr lang="en-US"/>
              <a:pPr/>
              <a:t>1</a:t>
            </a:fld>
            <a:endParaRPr lang="en-US"/>
          </a:p>
        </p:txBody>
      </p:sp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19" name="Rectangle 3"/>
          <p:cNvSpPr txBox="1"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6400" cy="274638"/>
          </a:xfrm>
          <a:ln/>
        </p:spPr>
        <p:txBody>
          <a:bodyPr lIns="90000" tIns="46800" rIns="90000" bIns="46800">
            <a:spAutoFit/>
          </a:bodyPr>
          <a:lstStyle/>
          <a:p>
            <a:pPr defTabSz="457200">
              <a:spcBef>
                <a:spcPts val="450"/>
              </a:spcBef>
              <a:buClr>
                <a:srgbClr val="333399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r-Latn-CS" b="1">
              <a:solidFill>
                <a:srgbClr val="333399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B4E125-AD94-4210-944A-F27A1CEFB942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87A0DF8-B6F7-45FF-A081-C0DBE8D453B8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780103C-4FCA-4BA5-9FDF-BADE64A4A759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AD288C0-BD34-47CC-AC43-ED10BDEB13C1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2AFA532-C6FE-465C-B380-602EC5931A2D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40D5FFB-C1AB-49C1-A975-81469D9C45C1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61A709-88E7-4733-A56E-E972D81AD0DD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2704934-278E-4653-B24B-833C99D1215F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54DED1-2DBF-46D2-846E-C278D83F3A33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B045CD4-AC4E-4827-876F-2C976CC0E7EE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52E8DD2-25D4-40B5-B894-AC2575A47EAF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2BDE111-55FD-43CC-888A-EBAE45CEF06A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9FB7181-EBCC-4B0B-B3CE-66F6FEFB673C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EA919E4-9836-42AF-B3EE-38791DCD1A74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8C073A0-5348-4A00-806F-4BC546C2A813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6F64DB0-4911-4D31-A989-FE95D244366D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8C5AB05-C005-48E7-9C6D-D3937C807ADD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2E2B5D6-006E-4253-B671-ED4340DA1C36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3FC1E2C-EE96-4C60-A2A0-03D95C1A11A7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3FC1E2C-EE96-4C60-A2A0-03D95C1A11A7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6CB078B-D882-412C-89A5-A8D99A84724A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CECB479-F47D-46F8-B979-BA3A62D1650B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44F5481-1AEA-48B0-A643-CDA0E1F0E315}" type="slidenum">
              <a:rPr lang="en-US" smtClean="0"/>
              <a:pPr/>
              <a:t>31</a:t>
            </a:fld>
            <a:endParaRPr lang="en-US" smtClean="0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4599176-A2FE-4D17-928B-70E7F84CD1DC}" type="slidenum">
              <a:rPr lang="en-US" smtClean="0"/>
              <a:pPr/>
              <a:t>32</a:t>
            </a:fld>
            <a:endParaRPr lang="en-US" smtClean="0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90D0FE9-6EA9-417B-AA63-AA8531D91129}" type="slidenum">
              <a:rPr lang="en-US" smtClean="0"/>
              <a:pPr/>
              <a:t>33</a:t>
            </a:fld>
            <a:endParaRPr lang="en-US" smtClean="0"/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2C18316-C255-4277-BAFA-90F14D742946}" type="slidenum">
              <a:rPr lang="en-US" smtClean="0"/>
              <a:pPr/>
              <a:t>34</a:t>
            </a:fld>
            <a:endParaRPr lang="en-US" smtClean="0"/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B99285D-FD52-4F5E-93AA-3DA710D7A2FE}" type="slidenum">
              <a:rPr lang="en-US" smtClean="0"/>
              <a:pPr/>
              <a:t>35</a:t>
            </a:fld>
            <a:endParaRPr lang="en-US" smtClean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ED3BCE2-EC77-46C0-91F8-9B593FA77EFD}" type="slidenum">
              <a:rPr lang="en-US" smtClean="0"/>
              <a:pPr/>
              <a:t>36</a:t>
            </a:fld>
            <a:endParaRPr lang="en-US" smtClean="0"/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91DC844-EACF-4B7F-9950-0496C11BDB17}" type="slidenum">
              <a:rPr lang="en-US" smtClean="0"/>
              <a:pPr/>
              <a:t>37</a:t>
            </a:fld>
            <a:endParaRPr lang="en-US" smtClean="0"/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644F7C2-0F63-4529-AD7C-74043B3B6679}" type="slidenum">
              <a:rPr lang="en-US" smtClean="0"/>
              <a:pPr/>
              <a:t>38</a:t>
            </a:fld>
            <a:endParaRPr lang="en-US" smtClean="0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7436B6E-CE51-4C73-ADCF-FE20F666816E}" type="slidenum">
              <a:rPr lang="en-US" smtClean="0"/>
              <a:pPr/>
              <a:t>39</a:t>
            </a:fld>
            <a:endParaRPr lang="en-US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7FA1812-8779-4AA5-BE13-1D74BFBDE067}" type="slidenum">
              <a:rPr lang="en-US" smtClean="0"/>
              <a:pPr/>
              <a:t>40</a:t>
            </a:fld>
            <a:endParaRPr lang="en-US" smtClean="0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90C027C-6DE2-42CD-B4B5-668AC9CDEAB1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408A2D0-6DEE-4EF4-94C3-67E5C62A75D3}" type="slidenum">
              <a:rPr lang="en-US" smtClean="0"/>
              <a:pPr/>
              <a:t>41</a:t>
            </a:fld>
            <a:endParaRPr lang="en-US" smtClean="0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387A6D1-9A1D-4E0F-84A3-C5FFD7D7A6E4}" type="slidenum">
              <a:rPr lang="en-US" smtClean="0"/>
              <a:pPr/>
              <a:t>42</a:t>
            </a:fld>
            <a:endParaRPr lang="en-US" smtClean="0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1E58B45-AA34-43C9-997E-04DE49D71A9B}" type="slidenum">
              <a:rPr lang="en-US" smtClean="0"/>
              <a:pPr/>
              <a:t>44</a:t>
            </a:fld>
            <a:endParaRPr lang="en-US" smtClean="0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973FCF9-CA7D-45ED-A6E8-BD609E0B96D0}" type="slidenum">
              <a:rPr lang="en-US" smtClean="0"/>
              <a:pPr/>
              <a:t>45</a:t>
            </a:fld>
            <a:endParaRPr lang="en-US" smtClean="0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9844366-01A9-4CC8-8285-E4A55D034EC9}" type="slidenum">
              <a:rPr lang="en-US" smtClean="0"/>
              <a:pPr/>
              <a:t>46</a:t>
            </a:fld>
            <a:endParaRPr lang="en-US" smtClean="0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33A1C97-C483-4FFF-A264-81E4D1B60FEA}" type="slidenum">
              <a:rPr lang="en-US" smtClean="0"/>
              <a:pPr/>
              <a:t>47</a:t>
            </a:fld>
            <a:endParaRPr lang="en-US" smtClean="0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D11F676-398E-446E-958C-BEA1DB8B564F}" type="slidenum">
              <a:rPr lang="en-US" smtClean="0"/>
              <a:pPr/>
              <a:t>48</a:t>
            </a:fld>
            <a:endParaRPr lang="en-US" smtClean="0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2D8D06C-EFDC-4620-B0CB-F8EEC763F0B8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542E9E0-5DED-493A-A5C7-C04A302AE59F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899DA2-41FA-4D93-ADC2-B734D5F6326C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4B8163E-4805-4A29-97FB-C0EADCEC1F39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B165BF7-6D95-462B-9490-481DD3561E16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87C94D-FCC4-4CAF-A7F1-11EFF723BE7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DE8411-A118-46AB-B867-E416820DB53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1463" y="122238"/>
            <a:ext cx="2065337" cy="6108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5450" y="122238"/>
            <a:ext cx="6043613" cy="6108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BB3419-9B55-43D6-9679-05B2C47BF37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450" y="122238"/>
            <a:ext cx="826135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0" y="6424613"/>
            <a:ext cx="3646488" cy="3238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05575"/>
            <a:ext cx="2895600" cy="3524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80188" y="6505575"/>
            <a:ext cx="2133600" cy="352425"/>
          </a:xfrm>
        </p:spPr>
        <p:txBody>
          <a:bodyPr/>
          <a:lstStyle>
            <a:lvl1pPr>
              <a:defRPr/>
            </a:lvl1pPr>
          </a:lstStyle>
          <a:p>
            <a:fld id="{E39167C5-27B6-4F4B-9FD4-2BA7E154730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2CBFF-AFE0-44E5-8463-9A4D0B943C8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923EE7-BB9E-4FD4-98DF-2913B3AC71D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291C60-5398-4C9C-805A-C2F7540CE5E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8C4B24-2451-4C43-A371-678D08E113A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471D69-E332-477F-8262-A2EB5D55111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622006-240F-4A0D-B693-B7DA6A786F6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4FF6BD-EE0E-4C49-8570-2A1948BC70B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91F26B-EE56-488A-9EE3-6B82A588DF6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6454775"/>
            <a:ext cx="9144000" cy="403225"/>
          </a:xfrm>
          <a:prstGeom prst="rect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25450" y="122238"/>
            <a:ext cx="82613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4950"/>
            <a:ext cx="8229600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24613"/>
            <a:ext cx="3646488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cs typeface="Arial" charset="0"/>
              </a:defRPr>
            </a:lvl1pPr>
          </a:lstStyle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05575"/>
            <a:ext cx="2895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r>
              <a:rPr lang="en-US"/>
              <a:t>Статистика у фармацији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0188" y="6505575"/>
            <a:ext cx="2133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D8C6A06-E936-4688-BA3A-ABDCB49CD38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423863" y="1268413"/>
            <a:ext cx="8218487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423863" y="1312863"/>
            <a:ext cx="4186237" cy="0"/>
          </a:xfrm>
          <a:prstGeom prst="line">
            <a:avLst/>
          </a:prstGeom>
          <a:noFill/>
          <a:ln w="38100">
            <a:solidFill>
              <a:srgbClr val="FFFF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054225"/>
            <a:ext cx="9144000" cy="1752600"/>
          </a:xfrm>
          <a:ln/>
        </p:spPr>
        <p:txBody>
          <a:bodyPr lIns="90000" tIns="46800" rIns="90000" bIns="46800"/>
          <a:lstStyle/>
          <a:p>
            <a:pPr defTabSz="457200">
              <a:buClr>
                <a:srgbClr val="000066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      </a:t>
            </a:r>
            <a:r>
              <a:rPr lang="sr-Latn-CS"/>
              <a:t>MICROSOFT POWER POINT </a:t>
            </a: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838200" y="3886200"/>
            <a:ext cx="7720013" cy="1376916"/>
          </a:xfrm>
          <a:prstGeom prst="rect">
            <a:avLst/>
          </a:prstGeom>
          <a:noFill/>
          <a:ln/>
        </p:spPr>
        <p:txBody>
          <a:bodyPr lIns="90000" tIns="46800" rIns="90000" bIns="46800">
            <a:spAutoFit/>
          </a:bodyPr>
          <a:lstStyle/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dirty="0"/>
              <a:t>Назив предмета:</a:t>
            </a:r>
            <a:r>
              <a:rPr lang="sr-Latn-CS" sz="1400" b="1" dirty="0"/>
              <a:t>  	СТАТИСТИКА У ФАРМАЦИЈИ</a:t>
            </a:r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dirty="0"/>
              <a:t>Предавање бр. </a:t>
            </a:r>
            <a:r>
              <a:rPr lang="sr-Cyrl-RS" sz="1400" dirty="0" smtClean="0"/>
              <a:t>05</a:t>
            </a:r>
            <a:r>
              <a:rPr lang="sr-Latn-CS" sz="1400" b="1" dirty="0"/>
              <a:t>	</a:t>
            </a:r>
            <a:r>
              <a:rPr lang="sr-Cyrl-CS" sz="1400" b="1" dirty="0"/>
              <a:t>Час</a:t>
            </a:r>
            <a:r>
              <a:rPr lang="sr-Latn-CS" sz="1400" b="1" dirty="0"/>
              <a:t>: 01</a:t>
            </a:r>
            <a:r>
              <a:rPr lang="sr-Cyrl-CS" sz="1400" b="1" dirty="0"/>
              <a:t> и 02</a:t>
            </a:r>
            <a:endParaRPr lang="sr-Latn-CS" sz="1400" b="1" dirty="0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dirty="0"/>
              <a:t>Наставна јединица: 	</a:t>
            </a:r>
            <a:r>
              <a:rPr lang="sr-Latn-CS" sz="1400" b="1" dirty="0"/>
              <a:t>Microsoft </a:t>
            </a:r>
            <a:r>
              <a:rPr lang="sr-Latn-CS" sz="1400" b="1" dirty="0" err="1"/>
              <a:t>Power</a:t>
            </a:r>
            <a:r>
              <a:rPr lang="sr-Latn-CS" sz="1400" b="1" dirty="0"/>
              <a:t> </a:t>
            </a:r>
            <a:r>
              <a:rPr lang="sr-Latn-CS" sz="1400" b="1" dirty="0" err="1"/>
              <a:t>Point</a:t>
            </a:r>
            <a:r>
              <a:rPr lang="sr-Latn-CS" sz="1400" b="1" dirty="0"/>
              <a:t> </a:t>
            </a:r>
            <a:r>
              <a:rPr lang="sr-Latn-CS" sz="1400" b="1" dirty="0" smtClean="0"/>
              <a:t>2007</a:t>
            </a:r>
            <a:endParaRPr lang="sr-Latn-CS" sz="1400" b="1" dirty="0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dirty="0"/>
              <a:t>Тематске јединице: 	</a:t>
            </a:r>
            <a:r>
              <a:rPr lang="ru-RU" sz="1400" b="1" dirty="0"/>
              <a:t>Програм за израду презентација.</a:t>
            </a:r>
            <a:endParaRPr lang="sr-Latn-CS" sz="1400" b="1" dirty="0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400" dirty="0"/>
              <a:t>Припремио:</a:t>
            </a:r>
            <a:r>
              <a:rPr lang="ru-RU" sz="1400" b="1" i="1" dirty="0"/>
              <a:t> 	Проф. др Небојша Здравковић</a:t>
            </a:r>
            <a:endParaRPr lang="en-US" sz="1400" b="1" i="1" dirty="0"/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949325" y="3287713"/>
            <a:ext cx="4783138" cy="1587"/>
          </a:xfrm>
          <a:prstGeom prst="line">
            <a:avLst/>
          </a:prstGeom>
          <a:noFill/>
          <a:ln w="38227">
            <a:solidFill>
              <a:srgbClr val="FEEFB8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0"/>
            <a:ext cx="9144000" cy="19415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0" y="1995488"/>
            <a:ext cx="9144000" cy="0"/>
          </a:xfrm>
          <a:prstGeom prst="line">
            <a:avLst/>
          </a:prstGeom>
          <a:noFill/>
          <a:ln w="2857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855663" y="6180138"/>
            <a:ext cx="72151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333399"/>
              </a:buClr>
              <a:buSzPct val="100000"/>
              <a:buFont typeface="Arial" charset="0"/>
              <a:buNone/>
            </a:pPr>
            <a:r>
              <a:rPr lang="ru-RU" sz="1000" dirty="0"/>
              <a:t>Copyright © </a:t>
            </a:r>
            <a:r>
              <a:rPr lang="ru-RU" sz="1000" dirty="0" smtClean="0"/>
              <a:t>201</a:t>
            </a:r>
            <a:r>
              <a:rPr lang="sr-Latn-RS" sz="1000" dirty="0" smtClean="0"/>
              <a:t>6</a:t>
            </a:r>
            <a:r>
              <a:rPr lang="ru-RU" sz="1000" dirty="0" smtClean="0"/>
              <a:t> </a:t>
            </a:r>
            <a:r>
              <a:rPr lang="ru-RU" sz="1000" dirty="0"/>
              <a:t>– Факултет медицинских наука Универзитета у Крагујевцу. Копирање и умножавање није дозвољено.</a:t>
            </a:r>
          </a:p>
        </p:txBody>
      </p:sp>
      <p:pic>
        <p:nvPicPr>
          <p:cNvPr id="8204" name="Picture 12" descr="memo grb co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550" y="166688"/>
            <a:ext cx="8737600" cy="1601787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23555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2355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74D6232-E83E-41D3-AD79-2D6EC6400736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235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Палета графичких предложака позадине</a:t>
            </a:r>
            <a:r>
              <a:rPr lang="sr-Latn-CS" sz="3600" smtClean="0"/>
              <a:t> </a:t>
            </a:r>
          </a:p>
        </p:txBody>
      </p:sp>
      <p:sp>
        <p:nvSpPr>
          <p:cNvPr id="2355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23559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438" y="1608138"/>
            <a:ext cx="8801100" cy="43815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2457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2458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ECDBAE7-2A45-4A26-8662-00C2FEC99462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245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Мењања боје позадине и примена различитих</a:t>
            </a:r>
            <a:r>
              <a:rPr lang="en-GB" sz="3600" i="1" smtClean="0"/>
              <a:t> колорних шема</a:t>
            </a:r>
            <a:r>
              <a:rPr lang="sr-Latn-CS" sz="3600" smtClean="0"/>
              <a:t> </a:t>
            </a:r>
          </a:p>
        </p:txBody>
      </p:sp>
      <p:sp>
        <p:nvSpPr>
          <p:cNvPr id="2458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24583" name="Content Placeholder 3"/>
          <p:cNvPicPr>
            <a:picLocks/>
          </p:cNvPicPr>
          <p:nvPr/>
        </p:nvPicPr>
        <p:blipFill>
          <a:blip r:embed="rId3" cstate="print"/>
          <a:srcRect b="5682"/>
          <a:stretch>
            <a:fillRect/>
          </a:stretch>
        </p:blipFill>
        <p:spPr bwMode="auto">
          <a:xfrm>
            <a:off x="278872" y="1388534"/>
            <a:ext cx="8559800" cy="399573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8" name="Picture 7"/>
          <p:cNvPicPr/>
          <p:nvPr/>
        </p:nvPicPr>
        <p:blipFill>
          <a:blip r:embed="rId4" cstate="print"/>
          <a:srcRect l="40243" t="26961" r="40075" b="30392"/>
          <a:stretch>
            <a:fillRect/>
          </a:stretch>
        </p:blipFill>
        <p:spPr bwMode="auto">
          <a:xfrm>
            <a:off x="469000" y="2870200"/>
            <a:ext cx="3053133" cy="3445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2560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2560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2F4AA7B-9B8B-4A50-B3A6-2A4751201C34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256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i="1" smtClean="0"/>
              <a:t>Изглед Slide Master оквира</a:t>
            </a:r>
            <a:r>
              <a:rPr lang="sr-Latn-CS" smtClean="0"/>
              <a:t> </a:t>
            </a:r>
          </a:p>
        </p:txBody>
      </p:sp>
      <p:sp>
        <p:nvSpPr>
          <p:cNvPr id="2560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25607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208" y="1634080"/>
            <a:ext cx="8815388" cy="458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26627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2662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917E972-5B03-42DB-B870-540FCCB48BCC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266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i="1" smtClean="0"/>
              <a:t>Уметање насловног мастера</a:t>
            </a:r>
            <a:r>
              <a:rPr lang="sr-Latn-CS" smtClean="0"/>
              <a:t> </a:t>
            </a:r>
          </a:p>
        </p:txBody>
      </p:sp>
      <p:sp>
        <p:nvSpPr>
          <p:cNvPr id="2663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26631" name="Rectangle 6"/>
          <p:cNvSpPr>
            <a:spLocks noChangeArrowheads="1"/>
          </p:cNvSpPr>
          <p:nvPr/>
        </p:nvSpPr>
        <p:spPr bwMode="auto">
          <a:xfrm>
            <a:off x="0" y="2244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6632" name="Rectangle 7"/>
          <p:cNvSpPr>
            <a:spLocks noChangeArrowheads="1"/>
          </p:cNvSpPr>
          <p:nvPr/>
        </p:nvSpPr>
        <p:spPr bwMode="auto">
          <a:xfrm>
            <a:off x="4462463" y="2711450"/>
            <a:ext cx="21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26633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6050" y="1905000"/>
            <a:ext cx="8786813" cy="401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2765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2765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D875209-18E7-4420-9223-250101A9BD69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276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дијалога Header and Footer</a:t>
            </a:r>
            <a:r>
              <a:rPr lang="sr-Latn-CS" sz="3600" smtClean="0"/>
              <a:t> </a:t>
            </a:r>
          </a:p>
        </p:txBody>
      </p:sp>
      <p:sp>
        <p:nvSpPr>
          <p:cNvPr id="2765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27655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713" y="1673225"/>
            <a:ext cx="8963025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28675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2867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A547BFE-6FD0-42AA-9A31-F1A58D71286F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286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Припрема садржаја</a:t>
            </a:r>
            <a:endParaRPr lang="sr-Latn-CS" smtClean="0"/>
          </a:p>
        </p:txBody>
      </p:sp>
      <p:sp>
        <p:nvSpPr>
          <p:cNvPr id="2867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sr-Cyrl-CS" sz="2600" smtClean="0"/>
              <a:t>Б</a:t>
            </a:r>
            <a:r>
              <a:rPr lang="sr-Latn-CS" sz="2600" smtClean="0"/>
              <a:t>рој слајдова не сме бити велики</a:t>
            </a:r>
            <a:endParaRPr lang="sr-Cyrl-CS" sz="2600" smtClean="0"/>
          </a:p>
          <a:p>
            <a:pPr lvl="1" eaLnBrk="1" hangingPunct="1">
              <a:lnSpc>
                <a:spcPct val="90000"/>
              </a:lnSpc>
            </a:pPr>
            <a:r>
              <a:rPr lang="sr-Latn-CS" sz="2200" smtClean="0"/>
              <a:t>број слајдова не </a:t>
            </a:r>
            <a:r>
              <a:rPr lang="sr-Cyrl-CS" sz="2200" smtClean="0"/>
              <a:t>треба да буде </a:t>
            </a:r>
            <a:r>
              <a:rPr lang="sr-Latn-CS" sz="2200" smtClean="0"/>
              <a:t>велики</a:t>
            </a:r>
            <a:endParaRPr lang="sr-Cyrl-CS" sz="2200" smtClean="0"/>
          </a:p>
          <a:p>
            <a:pPr lvl="1" eaLnBrk="1" hangingPunct="1">
              <a:lnSpc>
                <a:spcPct val="90000"/>
              </a:lnSpc>
            </a:pPr>
            <a:r>
              <a:rPr lang="sr-Latn-CS" sz="2200" smtClean="0"/>
              <a:t>ако </a:t>
            </a:r>
            <a:r>
              <a:rPr lang="sr-Cyrl-CS" sz="2200" smtClean="0"/>
              <a:t>с</a:t>
            </a:r>
            <a:r>
              <a:rPr lang="sr-Latn-CS" sz="2200" smtClean="0"/>
              <a:t>е </a:t>
            </a:r>
            <a:r>
              <a:rPr lang="sr-Cyrl-CS" sz="2200" smtClean="0"/>
              <a:t>ради о дужем </a:t>
            </a:r>
            <a:r>
              <a:rPr lang="sr-Latn-CS" sz="2200" smtClean="0"/>
              <a:t>предавањ</a:t>
            </a:r>
            <a:r>
              <a:rPr lang="sr-Cyrl-CS" sz="2200" smtClean="0"/>
              <a:t>у број </a:t>
            </a:r>
            <a:r>
              <a:rPr lang="sr-Latn-CS" sz="2200" smtClean="0"/>
              <a:t>слајдова </a:t>
            </a:r>
            <a:r>
              <a:rPr lang="sr-Cyrl-CS" sz="2200" smtClean="0"/>
              <a:t>не треба да буде већи од </a:t>
            </a:r>
            <a:r>
              <a:rPr lang="sr-Latn-CS" sz="2200" smtClean="0"/>
              <a:t>двадесет не рачунајући насловне слајдове</a:t>
            </a:r>
            <a:endParaRPr lang="sr-Cyrl-CS" sz="2200" smtClean="0"/>
          </a:p>
          <a:p>
            <a:pPr lvl="1" eaLnBrk="1" hangingPunct="1">
              <a:lnSpc>
                <a:spcPct val="90000"/>
              </a:lnSpc>
            </a:pPr>
            <a:r>
              <a:rPr lang="sr-Latn-CS" sz="2200" smtClean="0"/>
              <a:t>трајање слајдова </a:t>
            </a:r>
            <a:r>
              <a:rPr lang="sr-Cyrl-CS" sz="2200" smtClean="0"/>
              <a:t>не треба </a:t>
            </a:r>
            <a:r>
              <a:rPr lang="sr-Latn-CS" sz="2200" smtClean="0"/>
              <a:t>да буде дуже од једног минута само ако дужина излагања не прелази више од десет минута</a:t>
            </a:r>
          </a:p>
          <a:p>
            <a:pPr eaLnBrk="1" hangingPunct="1">
              <a:lnSpc>
                <a:spcPct val="90000"/>
              </a:lnSpc>
            </a:pPr>
            <a:r>
              <a:rPr lang="sr-Latn-CS" sz="2600" smtClean="0"/>
              <a:t>O истој ствари се може говорити различито време, али уз исти ефекат и очување суштине</a:t>
            </a:r>
            <a:endParaRPr lang="sr-Cyrl-CS" sz="2600" smtClean="0"/>
          </a:p>
          <a:p>
            <a:pPr eaLnBrk="1" hangingPunct="1">
              <a:lnSpc>
                <a:spcPct val="90000"/>
              </a:lnSpc>
            </a:pPr>
            <a:r>
              <a:rPr lang="sr-Latn-CS" sz="2600" smtClean="0"/>
              <a:t>Сценарио презентације је посао којим се треба бавити пре почетка прављења презентациј</a:t>
            </a:r>
            <a:r>
              <a:rPr lang="sr-Cyrl-CS" sz="2600" smtClean="0"/>
              <a:t>е</a:t>
            </a:r>
            <a:endParaRPr lang="sr-Latn-CS" sz="26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2969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2970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C32ED9F-08B5-4F9B-8F84-CBE9BD7B3235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297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AutoFit Options</a:t>
            </a:r>
            <a:r>
              <a:rPr lang="sr-Latn-CS" sz="3600" smtClean="0"/>
              <a:t> поред доње ивице оквира </a:t>
            </a:r>
          </a:p>
        </p:txBody>
      </p:sp>
      <p:sp>
        <p:nvSpPr>
          <p:cNvPr id="2970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29703" name="Picture 1"/>
          <p:cNvPicPr>
            <a:picLocks noChangeAspect="1" noChangeArrowheads="1"/>
          </p:cNvPicPr>
          <p:nvPr/>
        </p:nvPicPr>
        <p:blipFill>
          <a:blip r:embed="rId3" cstate="print"/>
          <a:srcRect t="13330" r="14841" b="5951"/>
          <a:stretch>
            <a:fillRect/>
          </a:stretch>
        </p:blipFill>
        <p:spPr bwMode="auto">
          <a:xfrm>
            <a:off x="76200" y="1574800"/>
            <a:ext cx="8983663" cy="478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3072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3072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7A427A6-4A5C-4202-B828-96266ED2A383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307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листе AutoFormat As You Type у оквиру дијалога AutoCorect</a:t>
            </a:r>
            <a:r>
              <a:rPr lang="sr-Latn-CS" sz="3600" smtClean="0"/>
              <a:t> </a:t>
            </a:r>
          </a:p>
        </p:txBody>
      </p:sp>
      <p:sp>
        <p:nvSpPr>
          <p:cNvPr id="3072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3072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65325" y="1363663"/>
            <a:ext cx="4968875" cy="500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31747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3174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F298292-5DE9-4001-83E5-4720B88089AE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317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Лист Outline у режиму Normal View</a:t>
            </a:r>
            <a:r>
              <a:rPr lang="sr-Latn-CS" sz="3600" smtClean="0"/>
              <a:t> </a:t>
            </a:r>
          </a:p>
        </p:txBody>
      </p:sp>
      <p:sp>
        <p:nvSpPr>
          <p:cNvPr id="3175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31751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863" y="1785938"/>
            <a:ext cx="8872537" cy="421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3277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327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4F8DEB0-3F9F-4E86-9F08-A2A8A5EC046C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327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Подешавање погледа преко листе Zoom</a:t>
            </a:r>
            <a:r>
              <a:rPr lang="sr-Latn-CS" sz="3600" smtClean="0"/>
              <a:t> </a:t>
            </a:r>
          </a:p>
        </p:txBody>
      </p:sp>
      <p:sp>
        <p:nvSpPr>
          <p:cNvPr id="3277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32775" name="Content Placeholder 3"/>
          <p:cNvPicPr>
            <a:picLocks/>
          </p:cNvPicPr>
          <p:nvPr/>
        </p:nvPicPr>
        <p:blipFill>
          <a:blip r:embed="rId3" cstate="print"/>
          <a:srcRect t="3416" b="5338"/>
          <a:stretch>
            <a:fillRect/>
          </a:stretch>
        </p:blipFill>
        <p:spPr bwMode="auto">
          <a:xfrm>
            <a:off x="211138" y="1862138"/>
            <a:ext cx="8763000" cy="384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1536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1536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21FF7CF-9EBC-4844-8BE9-C7D212C2072E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153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l-PL" smtClean="0"/>
              <a:t>Увод</a:t>
            </a:r>
            <a:endParaRPr lang="sr-Latn-CS" smtClean="0"/>
          </a:p>
        </p:txBody>
      </p:sp>
      <p:sp>
        <p:nvSpPr>
          <p:cNvPr id="1536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pl-PL" sz="2400" i="1" smtClean="0"/>
              <a:t>Microsoft</a:t>
            </a:r>
            <a:r>
              <a:rPr lang="pl-PL" sz="2400" smtClean="0"/>
              <a:t> </a:t>
            </a:r>
            <a:r>
              <a:rPr lang="pl-PL" sz="2400" i="1" smtClean="0"/>
              <a:t>Power Point</a:t>
            </a:r>
            <a:r>
              <a:rPr lang="pl-PL" sz="2400" smtClean="0"/>
              <a:t>  је програм намењен изради интерактивних слајд-презентација, а најчешће се  добија као део пакета </a:t>
            </a:r>
            <a:r>
              <a:rPr lang="pl-PL" sz="2400" i="1" smtClean="0"/>
              <a:t>Microsoft</a:t>
            </a:r>
            <a:r>
              <a:rPr lang="pl-PL" sz="2400" smtClean="0"/>
              <a:t> </a:t>
            </a:r>
            <a:r>
              <a:rPr lang="pl-PL" sz="2400" i="1" smtClean="0"/>
              <a:t>Office</a:t>
            </a:r>
          </a:p>
          <a:p>
            <a:pPr eaLnBrk="1" hangingPunct="1"/>
            <a:r>
              <a:rPr lang="pl-PL" sz="2400" smtClean="0"/>
              <a:t>Главни резултат рада </a:t>
            </a:r>
            <a:r>
              <a:rPr lang="pl-PL" sz="2400" i="1" smtClean="0"/>
              <a:t>Power Point</a:t>
            </a:r>
            <a:r>
              <a:rPr lang="pl-PL" sz="2400" smtClean="0"/>
              <a:t>-а је једна датотека </a:t>
            </a:r>
          </a:p>
          <a:p>
            <a:pPr lvl="1" eaLnBrk="1" hangingPunct="1"/>
            <a:r>
              <a:rPr lang="sr-Cyrl-CS" sz="2000" smtClean="0"/>
              <a:t>њеним</a:t>
            </a:r>
            <a:r>
              <a:rPr lang="pl-PL" sz="2000" smtClean="0"/>
              <a:t> покретањем бива приказан низ слајдова који се смењују на пуном екрану рачунара или на погодној површини зида или платна, уз помоћ наменског пројектора</a:t>
            </a:r>
          </a:p>
          <a:p>
            <a:pPr eaLnBrk="1" hangingPunct="1"/>
            <a:r>
              <a:rPr lang="pl-PL" sz="2400" smtClean="0"/>
              <a:t>Садржај презентације, чије извођење се назива </a:t>
            </a:r>
            <a:r>
              <a:rPr lang="pl-PL" sz="2400" b="1" i="1" smtClean="0"/>
              <a:t>slide show</a:t>
            </a:r>
            <a:r>
              <a:rPr lang="pl-PL" sz="2400" smtClean="0"/>
              <a:t>, обично чине текст, слике, табеле, графикони, мултимедијални ефекти, итд</a:t>
            </a:r>
            <a:r>
              <a:rPr lang="sr-Cyrl-CS" sz="2400" smtClean="0"/>
              <a:t>.</a:t>
            </a:r>
            <a:endParaRPr lang="pl-PL" sz="2400" smtClean="0"/>
          </a:p>
          <a:p>
            <a:pPr eaLnBrk="1" hangingPunct="1"/>
            <a:r>
              <a:rPr lang="pl-PL" sz="2400" smtClean="0"/>
              <a:t>Суштина </a:t>
            </a:r>
            <a:r>
              <a:rPr lang="pl-PL" sz="2400" i="1" smtClean="0"/>
              <a:t>Power Point</a:t>
            </a:r>
            <a:r>
              <a:rPr lang="pl-PL" sz="2400" smtClean="0"/>
              <a:t> презентације је ефикасно преношење идеја ка гледаоцима</a:t>
            </a:r>
            <a:endParaRPr lang="sr-Latn-CS" sz="24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33795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337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BAF2AF5-3792-4949-8D33-4E7A42618769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337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i="1" smtClean="0"/>
              <a:t>O</a:t>
            </a:r>
            <a:r>
              <a:rPr lang="sr-Latn-CS" sz="3600" i="1" smtClean="0"/>
              <a:t>дабир опције Layout</a:t>
            </a:r>
            <a:r>
              <a:rPr lang="sr-Latn-CS" sz="3600" smtClean="0"/>
              <a:t> </a:t>
            </a:r>
          </a:p>
        </p:txBody>
      </p:sp>
      <p:sp>
        <p:nvSpPr>
          <p:cNvPr id="3379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33799" name="Rectangle 7"/>
          <p:cNvSpPr>
            <a:spLocks noChangeArrowheads="1"/>
          </p:cNvSpPr>
          <p:nvPr/>
        </p:nvSpPr>
        <p:spPr bwMode="auto">
          <a:xfrm>
            <a:off x="0" y="-6016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4340225" y="1970088"/>
            <a:ext cx="4635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    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4410075" y="4748213"/>
            <a:ext cx="3238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33802" name="Content Placeholder 3"/>
          <p:cNvPicPr>
            <a:picLocks/>
          </p:cNvPicPr>
          <p:nvPr/>
        </p:nvPicPr>
        <p:blipFill>
          <a:blip r:embed="rId3" cstate="print"/>
          <a:srcRect b="5424"/>
          <a:stretch>
            <a:fillRect/>
          </a:stretch>
        </p:blipFill>
        <p:spPr bwMode="auto">
          <a:xfrm>
            <a:off x="169863" y="1701800"/>
            <a:ext cx="8796337" cy="391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3481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3482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AF30703-1EB1-4027-B04A-DAB58277E329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348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i="1" smtClean="0"/>
              <a:t>Изглед слајда након одабира облика </a:t>
            </a:r>
            <a:r>
              <a:rPr lang="sr-Latn-CS" sz="3200" i="1" smtClean="0"/>
              <a:t>Title and Content </a:t>
            </a:r>
            <a:r>
              <a:rPr lang="en-US" sz="3200" i="1" smtClean="0"/>
              <a:t>у </a:t>
            </a:r>
            <a:r>
              <a:rPr lang="sr-Latn-CS" sz="3200" i="1" smtClean="0"/>
              <a:t>Content Layout</a:t>
            </a:r>
            <a:endParaRPr lang="sr-Latn-CS" sz="3200" smtClean="0"/>
          </a:p>
        </p:txBody>
      </p:sp>
      <p:sp>
        <p:nvSpPr>
          <p:cNvPr id="3482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34823" name="Rectangle 6"/>
          <p:cNvSpPr>
            <a:spLocks noChangeArrowheads="1"/>
          </p:cNvSpPr>
          <p:nvPr/>
        </p:nvSpPr>
        <p:spPr bwMode="auto">
          <a:xfrm>
            <a:off x="0" y="1673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4824" name="Rectangle 7"/>
          <p:cNvSpPr>
            <a:spLocks noChangeArrowheads="1"/>
          </p:cNvSpPr>
          <p:nvPr/>
        </p:nvSpPr>
        <p:spPr bwMode="auto">
          <a:xfrm>
            <a:off x="4392613" y="3359150"/>
            <a:ext cx="3587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 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34825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300" y="1973263"/>
            <a:ext cx="8674100" cy="405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i="1" smtClean="0"/>
              <a:t>Microsoft Clip Organizer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r-Cyrl-CS" smtClean="0"/>
              <a:t>Статистика у фармацији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F1182A-EC30-42AD-9978-ADFCD7CC013C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2" cstate="print"/>
          <a:srcRect l="30031" t="21814" r="30395" b="25735"/>
          <a:stretch>
            <a:fillRect/>
          </a:stretch>
        </p:blipFill>
        <p:spPr bwMode="auto">
          <a:xfrm>
            <a:off x="1180427" y="1545276"/>
            <a:ext cx="6583506" cy="444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3584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3584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538C695-0D40-40C4-80A2-B8EB345D56AD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358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Унос слике одабиром опцијом Insert Picture</a:t>
            </a:r>
            <a:r>
              <a:rPr lang="sr-Latn-CS" sz="3600" smtClean="0"/>
              <a:t> </a:t>
            </a:r>
          </a:p>
        </p:txBody>
      </p:sp>
      <p:sp>
        <p:nvSpPr>
          <p:cNvPr id="3584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35847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" y="1738313"/>
            <a:ext cx="8228013" cy="435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3789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3789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2119E87-6BA8-489F-A1C4-FBB7D89F8D53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378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i="1" smtClean="0"/>
              <a:t>Група Shapes</a:t>
            </a:r>
            <a:r>
              <a:rPr lang="sr-Latn-CS" smtClean="0"/>
              <a:t> </a:t>
            </a:r>
          </a:p>
        </p:txBody>
      </p:sp>
      <p:sp>
        <p:nvSpPr>
          <p:cNvPr id="3789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37895" name="Rectangle 6"/>
          <p:cNvSpPr>
            <a:spLocks noChangeArrowheads="1"/>
          </p:cNvSpPr>
          <p:nvPr/>
        </p:nvSpPr>
        <p:spPr bwMode="auto">
          <a:xfrm>
            <a:off x="0" y="16208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7896" name="Rectangle 7"/>
          <p:cNvSpPr>
            <a:spLocks noChangeArrowheads="1"/>
          </p:cNvSpPr>
          <p:nvPr/>
        </p:nvSpPr>
        <p:spPr bwMode="auto">
          <a:xfrm>
            <a:off x="4375150" y="3354388"/>
            <a:ext cx="39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  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37897" name="Content Placeholder 3"/>
          <p:cNvPicPr>
            <a:picLocks/>
          </p:cNvPicPr>
          <p:nvPr/>
        </p:nvPicPr>
        <p:blipFill>
          <a:blip r:embed="rId3" cstate="print"/>
          <a:srcRect b="5380"/>
          <a:stretch>
            <a:fillRect/>
          </a:stretch>
        </p:blipFill>
        <p:spPr bwMode="auto">
          <a:xfrm>
            <a:off x="204788" y="1820863"/>
            <a:ext cx="8812212" cy="392747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3993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3994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312B260-CFF9-48E1-B227-B8E74E151FDA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399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Убацивање графикона у документ</a:t>
            </a:r>
            <a:r>
              <a:rPr lang="sr-Latn-CS" sz="3600" smtClean="0"/>
              <a:t> </a:t>
            </a:r>
          </a:p>
        </p:txBody>
      </p:sp>
      <p:sp>
        <p:nvSpPr>
          <p:cNvPr id="3994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39943" name="Content Placeholder 3"/>
          <p:cNvPicPr>
            <a:picLocks/>
          </p:cNvPicPr>
          <p:nvPr/>
        </p:nvPicPr>
        <p:blipFill>
          <a:blip r:embed="rId3" cstate="print"/>
          <a:srcRect b="5220"/>
          <a:stretch>
            <a:fillRect/>
          </a:stretch>
        </p:blipFill>
        <p:spPr bwMode="auto">
          <a:xfrm>
            <a:off x="1050925" y="1408113"/>
            <a:ext cx="6992938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4096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4096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CE51F14-05D5-42DD-9F04-D5D8CDCD4883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409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Убацивање графикона у документ</a:t>
            </a:r>
            <a:r>
              <a:rPr lang="sr-Latn-CS" sz="3600" smtClean="0"/>
              <a:t> </a:t>
            </a:r>
          </a:p>
        </p:txBody>
      </p:sp>
      <p:sp>
        <p:nvSpPr>
          <p:cNvPr id="4096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40967" name="Picture 6"/>
          <p:cNvPicPr>
            <a:picLocks noChangeAspect="1" noChangeArrowheads="1"/>
          </p:cNvPicPr>
          <p:nvPr/>
        </p:nvPicPr>
        <p:blipFill>
          <a:blip r:embed="rId3" cstate="print"/>
          <a:srcRect b="5478"/>
          <a:stretch>
            <a:fillRect/>
          </a:stretch>
        </p:blipFill>
        <p:spPr bwMode="auto">
          <a:xfrm>
            <a:off x="985838" y="1446213"/>
            <a:ext cx="7277100" cy="492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41987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4198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CE88356-AA7D-474B-827C-527A68C4EE97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419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Smart art graphics</a:t>
            </a:r>
            <a:endParaRPr lang="sr-Latn-CS" sz="3600" smtClean="0"/>
          </a:p>
        </p:txBody>
      </p:sp>
      <p:sp>
        <p:nvSpPr>
          <p:cNvPr id="4199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41991" name="Rectangle 6"/>
          <p:cNvSpPr>
            <a:spLocks noChangeArrowheads="1"/>
          </p:cNvSpPr>
          <p:nvPr/>
        </p:nvSpPr>
        <p:spPr bwMode="auto">
          <a:xfrm>
            <a:off x="0" y="99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1992" name="Rectangle 7"/>
          <p:cNvSpPr>
            <a:spLocks noChangeArrowheads="1"/>
          </p:cNvSpPr>
          <p:nvPr/>
        </p:nvSpPr>
        <p:spPr bwMode="auto">
          <a:xfrm>
            <a:off x="4445000" y="3578225"/>
            <a:ext cx="254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41993" name="Content Placeholder 3"/>
          <p:cNvPicPr>
            <a:picLocks/>
          </p:cNvPicPr>
          <p:nvPr/>
        </p:nvPicPr>
        <p:blipFill>
          <a:blip r:embed="rId3" cstate="print"/>
          <a:srcRect b="5241"/>
          <a:stretch>
            <a:fillRect/>
          </a:stretch>
        </p:blipFill>
        <p:spPr bwMode="auto">
          <a:xfrm>
            <a:off x="190500" y="1524000"/>
            <a:ext cx="8763000" cy="412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4301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4301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EA1EFA7-D3D2-4288-B5BA-925032BC222D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430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Убацивање мултимедије у документ</a:t>
            </a:r>
            <a:r>
              <a:rPr lang="sr-Latn-CS" sz="3600" smtClean="0"/>
              <a:t> </a:t>
            </a:r>
          </a:p>
        </p:txBody>
      </p:sp>
      <p:sp>
        <p:nvSpPr>
          <p:cNvPr id="4301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43015" name="Rectangle 6"/>
          <p:cNvSpPr>
            <a:spLocks noChangeArrowheads="1"/>
          </p:cNvSpPr>
          <p:nvPr/>
        </p:nvSpPr>
        <p:spPr bwMode="auto">
          <a:xfrm>
            <a:off x="0" y="99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3016" name="Rectangle 7"/>
          <p:cNvSpPr>
            <a:spLocks noChangeArrowheads="1"/>
          </p:cNvSpPr>
          <p:nvPr/>
        </p:nvSpPr>
        <p:spPr bwMode="auto">
          <a:xfrm>
            <a:off x="4445000" y="3578225"/>
            <a:ext cx="254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10" name="Picture 9"/>
          <p:cNvPicPr/>
          <p:nvPr/>
        </p:nvPicPr>
        <p:blipFill>
          <a:blip r:embed="rId3" cstate="print"/>
          <a:srcRect b="5133"/>
          <a:stretch>
            <a:fillRect/>
          </a:stretch>
        </p:blipFill>
        <p:spPr bwMode="auto">
          <a:xfrm>
            <a:off x="1021889" y="1475359"/>
            <a:ext cx="7063778" cy="4815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4301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4301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EA1EFA7-D3D2-4288-B5BA-925032BC222D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430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Убацивање мултимедије у документ</a:t>
            </a:r>
            <a:r>
              <a:rPr lang="sr-Latn-CS" sz="3600" smtClean="0"/>
              <a:t> </a:t>
            </a:r>
          </a:p>
        </p:txBody>
      </p:sp>
      <p:sp>
        <p:nvSpPr>
          <p:cNvPr id="4301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43015" name="Rectangle 6"/>
          <p:cNvSpPr>
            <a:spLocks noChangeArrowheads="1"/>
          </p:cNvSpPr>
          <p:nvPr/>
        </p:nvSpPr>
        <p:spPr bwMode="auto">
          <a:xfrm>
            <a:off x="0" y="99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3016" name="Rectangle 7"/>
          <p:cNvSpPr>
            <a:spLocks noChangeArrowheads="1"/>
          </p:cNvSpPr>
          <p:nvPr/>
        </p:nvSpPr>
        <p:spPr bwMode="auto">
          <a:xfrm>
            <a:off x="4445000" y="3578225"/>
            <a:ext cx="254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43017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646238"/>
            <a:ext cx="8353425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16387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1638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7B60DF-665F-490E-A31C-63372884A1C2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63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Изглед радне површине</a:t>
            </a:r>
            <a:r>
              <a:rPr lang="sr-Latn-CS" smtClean="0"/>
              <a:t> </a:t>
            </a:r>
          </a:p>
        </p:txBody>
      </p:sp>
      <p:sp>
        <p:nvSpPr>
          <p:cNvPr id="1639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16391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2275" y="1574800"/>
            <a:ext cx="8164513" cy="435133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44035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4403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8AED0D2-5F98-4BBB-BE0C-D43F2415BDB9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440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2800" i="1" smtClean="0"/>
              <a:t>Емитовање секвенце аутоматски по отварању слајда или ручно на клик мишем</a:t>
            </a:r>
            <a:r>
              <a:rPr lang="sr-Latn-CS" sz="2800" smtClean="0"/>
              <a:t> </a:t>
            </a:r>
          </a:p>
        </p:txBody>
      </p:sp>
      <p:sp>
        <p:nvSpPr>
          <p:cNvPr id="4403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44039" name="Rectangle 7"/>
          <p:cNvSpPr>
            <a:spLocks noChangeArrowheads="1"/>
          </p:cNvSpPr>
          <p:nvPr/>
        </p:nvSpPr>
        <p:spPr bwMode="auto">
          <a:xfrm>
            <a:off x="0" y="736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4040" name="Rectangle 8"/>
          <p:cNvSpPr>
            <a:spLocks noChangeArrowheads="1"/>
          </p:cNvSpPr>
          <p:nvPr/>
        </p:nvSpPr>
        <p:spPr bwMode="auto">
          <a:xfrm>
            <a:off x="4462463" y="1898650"/>
            <a:ext cx="21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sp>
        <p:nvSpPr>
          <p:cNvPr id="44041" name="Rectangle 9"/>
          <p:cNvSpPr>
            <a:spLocks noChangeArrowheads="1"/>
          </p:cNvSpPr>
          <p:nvPr/>
        </p:nvSpPr>
        <p:spPr bwMode="auto">
          <a:xfrm>
            <a:off x="4427538" y="4171950"/>
            <a:ext cx="2889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44042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875" y="1390650"/>
            <a:ext cx="3895725" cy="150495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2" name="Picture 11"/>
          <p:cNvPicPr/>
          <p:nvPr/>
        </p:nvPicPr>
        <p:blipFill>
          <a:blip r:embed="rId4" cstate="print"/>
          <a:srcRect r="51826" b="75898"/>
          <a:stretch>
            <a:fillRect/>
          </a:stretch>
        </p:blipFill>
        <p:spPr bwMode="auto">
          <a:xfrm>
            <a:off x="668950" y="3108223"/>
            <a:ext cx="7408249" cy="2691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4505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4506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A25C170-9CA5-4C3E-93D7-A3CD689985CD}" type="slidenum">
              <a:rPr lang="en-US" smtClean="0"/>
              <a:pPr/>
              <a:t>31</a:t>
            </a:fld>
            <a:endParaRPr lang="en-US" smtClean="0"/>
          </a:p>
        </p:txBody>
      </p:sp>
      <p:sp>
        <p:nvSpPr>
          <p:cNvPr id="450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i="1" smtClean="0"/>
              <a:t>Изглед оквира Slide Sorter</a:t>
            </a:r>
            <a:r>
              <a:rPr lang="sr-Latn-CS" smtClean="0"/>
              <a:t> </a:t>
            </a:r>
          </a:p>
        </p:txBody>
      </p:sp>
      <p:sp>
        <p:nvSpPr>
          <p:cNvPr id="4506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45063" name="Picture 1"/>
          <p:cNvPicPr>
            <a:picLocks noChangeAspect="1" noChangeArrowheads="1"/>
          </p:cNvPicPr>
          <p:nvPr/>
        </p:nvPicPr>
        <p:blipFill>
          <a:blip r:embed="rId3" cstate="print"/>
          <a:srcRect b="4727"/>
          <a:stretch>
            <a:fillRect/>
          </a:stretch>
        </p:blipFill>
        <p:spPr bwMode="auto">
          <a:xfrm>
            <a:off x="312738" y="1389063"/>
            <a:ext cx="8535987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4608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4608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6A4F7C2-4E12-495A-A0EC-5706A32A1EC4}" type="slidenum">
              <a:rPr lang="en-US" smtClean="0"/>
              <a:pPr/>
              <a:t>32</a:t>
            </a:fld>
            <a:endParaRPr lang="en-US" smtClean="0"/>
          </a:p>
        </p:txBody>
      </p:sp>
      <p:sp>
        <p:nvSpPr>
          <p:cNvPr id="460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i="1" smtClean="0"/>
              <a:t>Контекстни мени слајда</a:t>
            </a:r>
          </a:p>
        </p:txBody>
      </p:sp>
      <p:sp>
        <p:nvSpPr>
          <p:cNvPr id="4608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46087" name="Rectangle 7"/>
          <p:cNvSpPr>
            <a:spLocks noChangeArrowheads="1"/>
          </p:cNvSpPr>
          <p:nvPr/>
        </p:nvSpPr>
        <p:spPr bwMode="auto">
          <a:xfrm>
            <a:off x="0" y="2079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4410075" y="2265363"/>
            <a:ext cx="3238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4410075" y="4481513"/>
            <a:ext cx="3238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46090" name="Content Placeholder 3"/>
          <p:cNvPicPr>
            <a:picLocks/>
          </p:cNvPicPr>
          <p:nvPr/>
        </p:nvPicPr>
        <p:blipFill>
          <a:blip r:embed="rId3" cstate="print"/>
          <a:srcRect r="39468" b="45033"/>
          <a:stretch>
            <a:fillRect/>
          </a:stretch>
        </p:blipFill>
        <p:spPr bwMode="auto">
          <a:xfrm>
            <a:off x="304800" y="2159000"/>
            <a:ext cx="8686800" cy="362743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4813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4813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97995A2-3374-4810-943D-5E20879288C0}" type="slidenum">
              <a:rPr lang="en-US" smtClean="0"/>
              <a:pPr/>
              <a:t>33</a:t>
            </a:fld>
            <a:endParaRPr lang="en-US" smtClean="0"/>
          </a:p>
        </p:txBody>
      </p:sp>
      <p:sp>
        <p:nvSpPr>
          <p:cNvPr id="481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Транзиције</a:t>
            </a:r>
            <a:endParaRPr lang="sr-Latn-CS" smtClean="0"/>
          </a:p>
        </p:txBody>
      </p:sp>
      <p:sp>
        <p:nvSpPr>
          <p:cNvPr id="4813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48135" name="Content Placeholder 3"/>
          <p:cNvPicPr>
            <a:picLocks/>
          </p:cNvPicPr>
          <p:nvPr/>
        </p:nvPicPr>
        <p:blipFill>
          <a:blip r:embed="rId3" cstate="print"/>
          <a:srcRect b="5905"/>
          <a:stretch>
            <a:fillRect/>
          </a:stretch>
        </p:blipFill>
        <p:spPr bwMode="auto">
          <a:xfrm>
            <a:off x="279400" y="1455738"/>
            <a:ext cx="8864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/>
          <p:cNvPicPr/>
          <p:nvPr/>
        </p:nvPicPr>
        <p:blipFill>
          <a:blip r:embed="rId4" cstate="print"/>
          <a:srcRect l="76401" t="4683" b="85457"/>
          <a:stretch>
            <a:fillRect/>
          </a:stretch>
        </p:blipFill>
        <p:spPr bwMode="auto">
          <a:xfrm>
            <a:off x="3021669" y="5395107"/>
            <a:ext cx="2659464" cy="102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49155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4915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3ECEFC3-F0CD-4B05-A641-39053A35FF28}" type="slidenum">
              <a:rPr lang="en-US" smtClean="0"/>
              <a:pPr/>
              <a:t>34</a:t>
            </a:fld>
            <a:endParaRPr lang="en-US" smtClean="0"/>
          </a:p>
        </p:txBody>
      </p:sp>
      <p:sp>
        <p:nvSpPr>
          <p:cNvPr id="491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Анимација садржаја</a:t>
            </a:r>
            <a:endParaRPr lang="sr-Latn-CS" smtClean="0"/>
          </a:p>
        </p:txBody>
      </p:sp>
      <p:sp>
        <p:nvSpPr>
          <p:cNvPr id="4915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49159" name="Content Placeholder 3"/>
          <p:cNvPicPr>
            <a:picLocks/>
          </p:cNvPicPr>
          <p:nvPr/>
        </p:nvPicPr>
        <p:blipFill>
          <a:blip r:embed="rId3" cstate="print"/>
          <a:srcRect b="5701"/>
          <a:stretch>
            <a:fillRect/>
          </a:stretch>
        </p:blipFill>
        <p:spPr bwMode="auto">
          <a:xfrm>
            <a:off x="127000" y="1836738"/>
            <a:ext cx="8915400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5017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5018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E1CE7F3-3A8C-4DD1-BE68-451C1F63D0AD}" type="slidenum">
              <a:rPr lang="en-US" smtClean="0"/>
              <a:pPr/>
              <a:t>35</a:t>
            </a:fld>
            <a:endParaRPr lang="en-US" smtClean="0"/>
          </a:p>
        </p:txBody>
      </p:sp>
      <p:sp>
        <p:nvSpPr>
          <p:cNvPr id="501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Додавање ефеката анимације</a:t>
            </a:r>
            <a:r>
              <a:rPr lang="sr-Latn-CS" smtClean="0"/>
              <a:t> </a:t>
            </a:r>
          </a:p>
        </p:txBody>
      </p:sp>
      <p:sp>
        <p:nvSpPr>
          <p:cNvPr id="5018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50183" name="Rectangle 6"/>
          <p:cNvSpPr>
            <a:spLocks noChangeArrowheads="1"/>
          </p:cNvSpPr>
          <p:nvPr/>
        </p:nvSpPr>
        <p:spPr bwMode="auto">
          <a:xfrm>
            <a:off x="0" y="2178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0184" name="Rectangle 7"/>
          <p:cNvSpPr>
            <a:spLocks noChangeArrowheads="1"/>
          </p:cNvSpPr>
          <p:nvPr/>
        </p:nvSpPr>
        <p:spPr bwMode="auto">
          <a:xfrm>
            <a:off x="4427538" y="3359150"/>
            <a:ext cx="2889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cs typeface="Times New Roman" pitchFamily="18" charset="0"/>
              </a:rPr>
              <a:t>  </a:t>
            </a:r>
            <a:r>
              <a:rPr lang="sr-Cyrl-CS" sz="1000">
                <a:cs typeface="Times New Roman" pitchFamily="18" charset="0"/>
              </a:rPr>
              <a:t> </a:t>
            </a:r>
            <a:endParaRPr lang="sr-Cyrl-CS"/>
          </a:p>
        </p:txBody>
      </p:sp>
      <p:pic>
        <p:nvPicPr>
          <p:cNvPr id="50185" name="Picture 71"/>
          <p:cNvPicPr>
            <a:picLocks noChangeAspect="1" noChangeArrowheads="1"/>
          </p:cNvPicPr>
          <p:nvPr/>
        </p:nvPicPr>
        <p:blipFill>
          <a:blip r:embed="rId3" cstate="print"/>
          <a:srcRect l="82478" t="17828" b="19054"/>
          <a:stretch>
            <a:fillRect/>
          </a:stretch>
        </p:blipFill>
        <p:spPr bwMode="auto">
          <a:xfrm>
            <a:off x="3200400" y="1371600"/>
            <a:ext cx="2454275" cy="494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52227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5222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C2C73D6-94B4-41D1-8D59-ACA21F77BA53}" type="slidenum">
              <a:rPr lang="en-US" smtClean="0"/>
              <a:pPr/>
              <a:t>36</a:t>
            </a:fld>
            <a:endParaRPr lang="en-US" smtClean="0"/>
          </a:p>
        </p:txBody>
      </p:sp>
      <p:sp>
        <p:nvSpPr>
          <p:cNvPr id="522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i="1" smtClean="0"/>
              <a:t>Изглед предложака тастера</a:t>
            </a:r>
            <a:r>
              <a:rPr lang="sr-Latn-CS" smtClean="0"/>
              <a:t> </a:t>
            </a:r>
          </a:p>
        </p:txBody>
      </p:sp>
      <p:sp>
        <p:nvSpPr>
          <p:cNvPr id="5223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52231" name="Picture 8" descr="Insert Shape Comm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5263" y="1449388"/>
            <a:ext cx="31496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2" name="Picture 9" descr="Insert Action Butt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9338" y="1449388"/>
            <a:ext cx="5059362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5325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5325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9323080-76FD-4989-8B2B-A56992A42438}" type="slidenum">
              <a:rPr lang="en-US" smtClean="0"/>
              <a:pPr/>
              <a:t>37</a:t>
            </a:fld>
            <a:endParaRPr lang="en-US" smtClean="0"/>
          </a:p>
        </p:txBody>
      </p:sp>
      <p:sp>
        <p:nvSpPr>
          <p:cNvPr id="532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i="1" smtClean="0"/>
              <a:t>Изглед предложака тастера</a:t>
            </a:r>
            <a:r>
              <a:rPr lang="sr-Latn-CS" smtClean="0"/>
              <a:t> </a:t>
            </a:r>
          </a:p>
        </p:txBody>
      </p:sp>
      <p:sp>
        <p:nvSpPr>
          <p:cNvPr id="5325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53255" name="Picture 2" descr="Actions Setting Dialog Bo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1138" y="1658938"/>
            <a:ext cx="464185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6" name="Picture 3" descr="Hyperlink Men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3800" y="1658938"/>
            <a:ext cx="3854450" cy="432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54275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5427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A05FB29-C3F9-48C0-A402-C323130CEEBB}" type="slidenum">
              <a:rPr lang="en-US" smtClean="0"/>
              <a:pPr/>
              <a:t>38</a:t>
            </a:fld>
            <a:endParaRPr lang="en-US" smtClean="0"/>
          </a:p>
        </p:txBody>
      </p:sp>
      <p:sp>
        <p:nvSpPr>
          <p:cNvPr id="542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i="1" smtClean="0"/>
              <a:t>И</a:t>
            </a:r>
            <a:r>
              <a:rPr lang="sr-Latn-CS" sz="3600" i="1" smtClean="0"/>
              <a:t>змен</a:t>
            </a:r>
            <a:r>
              <a:rPr lang="sr-Cyrl-CS" sz="3600" i="1" smtClean="0"/>
              <a:t>а</a:t>
            </a:r>
            <a:r>
              <a:rPr lang="sr-Latn-CS" sz="3600" i="1" smtClean="0"/>
              <a:t> шаблона дела презентације</a:t>
            </a:r>
            <a:r>
              <a:rPr lang="sr-Latn-CS" sz="3600" smtClean="0"/>
              <a:t> </a:t>
            </a:r>
          </a:p>
        </p:txBody>
      </p:sp>
      <p:sp>
        <p:nvSpPr>
          <p:cNvPr id="5427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54279" name="Picture 1"/>
          <p:cNvPicPr>
            <a:picLocks noChangeAspect="1" noChangeArrowheads="1"/>
          </p:cNvPicPr>
          <p:nvPr/>
        </p:nvPicPr>
        <p:blipFill>
          <a:blip r:embed="rId3" cstate="print"/>
          <a:srcRect t="1445" b="4506"/>
          <a:stretch>
            <a:fillRect/>
          </a:stretch>
        </p:blipFill>
        <p:spPr bwMode="auto">
          <a:xfrm>
            <a:off x="212725" y="1608138"/>
            <a:ext cx="8728075" cy="460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5529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5530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5D71AB1-D2E6-4D54-BA9F-3FADC2D87C4C}" type="slidenum">
              <a:rPr lang="en-US" smtClean="0"/>
              <a:pPr/>
              <a:t>39</a:t>
            </a:fld>
            <a:endParaRPr lang="en-US" smtClean="0"/>
          </a:p>
        </p:txBody>
      </p:sp>
      <p:sp>
        <p:nvSpPr>
          <p:cNvPr id="553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i="1" smtClean="0"/>
              <a:t>Убацивање </a:t>
            </a:r>
            <a:r>
              <a:rPr lang="sr-Latn-CS" sz="3600" i="1" smtClean="0"/>
              <a:t>слајдов</a:t>
            </a:r>
            <a:r>
              <a:rPr lang="sr-Cyrl-CS" sz="3600" i="1" smtClean="0"/>
              <a:t>а</a:t>
            </a:r>
            <a:r>
              <a:rPr lang="sr-Latn-CS" sz="3600" i="1" smtClean="0"/>
              <a:t> из других презентација</a:t>
            </a:r>
            <a:r>
              <a:rPr lang="sr-Latn-CS" sz="3600" smtClean="0"/>
              <a:t> </a:t>
            </a:r>
          </a:p>
        </p:txBody>
      </p:sp>
      <p:sp>
        <p:nvSpPr>
          <p:cNvPr id="5530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55303" name="Picture 1"/>
          <p:cNvPicPr>
            <a:picLocks noChangeAspect="1" noChangeArrowheads="1"/>
          </p:cNvPicPr>
          <p:nvPr/>
        </p:nvPicPr>
        <p:blipFill>
          <a:blip r:embed="rId3" cstate="print"/>
          <a:srcRect t="1672" r="75133" b="37155"/>
          <a:stretch>
            <a:fillRect/>
          </a:stretch>
        </p:blipFill>
        <p:spPr bwMode="auto">
          <a:xfrm>
            <a:off x="80963" y="1584325"/>
            <a:ext cx="3355975" cy="467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4" name="Picture 1"/>
          <p:cNvPicPr>
            <a:picLocks noChangeAspect="1" noChangeArrowheads="1"/>
          </p:cNvPicPr>
          <p:nvPr/>
        </p:nvPicPr>
        <p:blipFill>
          <a:blip r:embed="rId4" cstate="print"/>
          <a:srcRect l="26340" t="2625" b="3575"/>
          <a:stretch>
            <a:fillRect/>
          </a:stretch>
        </p:blipFill>
        <p:spPr bwMode="auto">
          <a:xfrm>
            <a:off x="3548063" y="1906588"/>
            <a:ext cx="5435600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1741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1741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49F3844-01BA-4F2A-9304-71EAF31DA4A3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74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Укључивање к</a:t>
            </a:r>
            <a:r>
              <a:rPr lang="sr-Latn-CS" sz="3600" i="1" smtClean="0"/>
              <a:t>ласичног Normal View</a:t>
            </a:r>
            <a:r>
              <a:rPr lang="sr-Latn-CS" sz="3600" smtClean="0"/>
              <a:t> </a:t>
            </a:r>
          </a:p>
        </p:txBody>
      </p:sp>
      <p:sp>
        <p:nvSpPr>
          <p:cNvPr id="1741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17415" name="Content Placeholder 3"/>
          <p:cNvPicPr>
            <a:picLocks/>
          </p:cNvPicPr>
          <p:nvPr/>
        </p:nvPicPr>
        <p:blipFill>
          <a:blip r:embed="rId3" cstate="print"/>
          <a:srcRect l="27823" t="56995"/>
          <a:stretch>
            <a:fillRect/>
          </a:stretch>
        </p:blipFill>
        <p:spPr bwMode="auto">
          <a:xfrm>
            <a:off x="215900" y="1862138"/>
            <a:ext cx="8716963" cy="395763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5632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5632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9F0C58E-05D1-43D9-9253-AEDF4BDD7681}" type="slidenum">
              <a:rPr lang="en-US" smtClean="0"/>
              <a:pPr/>
              <a:t>40</a:t>
            </a:fld>
            <a:endParaRPr lang="en-US" smtClean="0"/>
          </a:p>
        </p:txBody>
      </p:sp>
      <p:sp>
        <p:nvSpPr>
          <p:cNvPr id="563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Убацивање хиперлинка</a:t>
            </a:r>
            <a:r>
              <a:rPr lang="sr-Latn-CS" smtClean="0"/>
              <a:t> </a:t>
            </a:r>
          </a:p>
        </p:txBody>
      </p:sp>
      <p:sp>
        <p:nvSpPr>
          <p:cNvPr id="5632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56327" name="Picture 11"/>
          <p:cNvPicPr>
            <a:picLocks noChangeAspect="1" noChangeArrowheads="1"/>
          </p:cNvPicPr>
          <p:nvPr/>
        </p:nvPicPr>
        <p:blipFill>
          <a:blip r:embed="rId3" cstate="print"/>
          <a:srcRect b="4659"/>
          <a:stretch>
            <a:fillRect/>
          </a:stretch>
        </p:blipFill>
        <p:spPr bwMode="auto">
          <a:xfrm>
            <a:off x="204222" y="1456268"/>
            <a:ext cx="8697950" cy="4657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57347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5734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F629476-D022-49D2-AAFF-641931176F6C}" type="slidenum">
              <a:rPr lang="en-US" smtClean="0"/>
              <a:pPr/>
              <a:t>41</a:t>
            </a:fld>
            <a:endParaRPr lang="en-US" smtClean="0"/>
          </a:p>
        </p:txBody>
      </p:sp>
      <p:sp>
        <p:nvSpPr>
          <p:cNvPr id="573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Сакривање слајдова при презентацији</a:t>
            </a:r>
            <a:r>
              <a:rPr lang="sr-Latn-CS" sz="3600" smtClean="0"/>
              <a:t> </a:t>
            </a:r>
          </a:p>
        </p:txBody>
      </p:sp>
      <p:sp>
        <p:nvSpPr>
          <p:cNvPr id="5735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57351" name="Picture 14"/>
          <p:cNvPicPr>
            <a:picLocks noChangeAspect="1" noChangeArrowheads="1"/>
          </p:cNvPicPr>
          <p:nvPr/>
        </p:nvPicPr>
        <p:blipFill>
          <a:blip r:embed="rId3" cstate="print"/>
          <a:srcRect r="39172" b="41769"/>
          <a:stretch>
            <a:fillRect/>
          </a:stretch>
        </p:blipFill>
        <p:spPr bwMode="auto">
          <a:xfrm>
            <a:off x="381000" y="1574800"/>
            <a:ext cx="8501063" cy="458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5837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583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EC1F805-E375-4F27-8F21-075CF1CE6C88}" type="slidenum">
              <a:rPr lang="en-US" smtClean="0"/>
              <a:pPr/>
              <a:t>42</a:t>
            </a:fld>
            <a:endParaRPr lang="en-US" smtClean="0"/>
          </a:p>
        </p:txBody>
      </p:sp>
      <p:sp>
        <p:nvSpPr>
          <p:cNvPr id="583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Дефинисање избор</a:t>
            </a:r>
            <a:r>
              <a:rPr lang="sr-Cyrl-CS" sz="3600" i="1" smtClean="0"/>
              <a:t>а </a:t>
            </a:r>
            <a:r>
              <a:rPr lang="sr-Latn-CS" sz="3600" i="1" smtClean="0"/>
              <a:t>и редослед</a:t>
            </a:r>
            <a:r>
              <a:rPr lang="sr-Cyrl-CS" sz="3600" i="1" smtClean="0"/>
              <a:t>а </a:t>
            </a:r>
            <a:r>
              <a:rPr lang="sr-Latn-CS" sz="3600" i="1" smtClean="0"/>
              <a:t>слајдова посебног емитовања</a:t>
            </a:r>
            <a:r>
              <a:rPr lang="sr-Latn-CS" sz="3600" smtClean="0"/>
              <a:t> </a:t>
            </a:r>
          </a:p>
        </p:txBody>
      </p:sp>
      <p:sp>
        <p:nvSpPr>
          <p:cNvPr id="5837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58375" name="Rectangle 7"/>
          <p:cNvSpPr>
            <a:spLocks noChangeArrowheads="1"/>
          </p:cNvSpPr>
          <p:nvPr/>
        </p:nvSpPr>
        <p:spPr bwMode="auto">
          <a:xfrm>
            <a:off x="0" y="908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8376" name="Rectangle 8"/>
          <p:cNvSpPr>
            <a:spLocks noChangeArrowheads="1"/>
          </p:cNvSpPr>
          <p:nvPr/>
        </p:nvSpPr>
        <p:spPr bwMode="auto">
          <a:xfrm>
            <a:off x="4445000" y="2632075"/>
            <a:ext cx="254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sp>
        <p:nvSpPr>
          <p:cNvPr id="58377" name="Rectangle 9"/>
          <p:cNvSpPr>
            <a:spLocks noChangeArrowheads="1"/>
          </p:cNvSpPr>
          <p:nvPr/>
        </p:nvSpPr>
        <p:spPr bwMode="auto">
          <a:xfrm>
            <a:off x="4445000" y="4314825"/>
            <a:ext cx="254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58378" name="Picture 17"/>
          <p:cNvPicPr>
            <a:picLocks noChangeAspect="1" noChangeArrowheads="1"/>
          </p:cNvPicPr>
          <p:nvPr/>
        </p:nvPicPr>
        <p:blipFill>
          <a:blip r:embed="rId3" cstate="print"/>
          <a:srcRect r="31581" b="6126"/>
          <a:stretch>
            <a:fillRect/>
          </a:stretch>
        </p:blipFill>
        <p:spPr bwMode="auto">
          <a:xfrm>
            <a:off x="2612496" y="1389063"/>
            <a:ext cx="6391275" cy="493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/>
          <p:cNvPicPr/>
          <p:nvPr/>
        </p:nvPicPr>
        <p:blipFill>
          <a:blip r:embed="rId4" cstate="print"/>
          <a:srcRect r="82082" b="85947"/>
          <a:stretch>
            <a:fillRect/>
          </a:stretch>
        </p:blipFill>
        <p:spPr bwMode="auto">
          <a:xfrm>
            <a:off x="213167" y="2711642"/>
            <a:ext cx="2267566" cy="135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59395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593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88E0616-6446-47D8-A7E1-3F26A4CBA856}" type="slidenum">
              <a:rPr lang="en-US" smtClean="0"/>
              <a:pPr/>
              <a:t>43</a:t>
            </a:fld>
            <a:endParaRPr lang="en-US" smtClean="0"/>
          </a:p>
        </p:txBody>
      </p:sp>
      <p:sp>
        <p:nvSpPr>
          <p:cNvPr id="593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Начини емитовања</a:t>
            </a:r>
            <a:endParaRPr lang="sr-Latn-CS" smtClean="0"/>
          </a:p>
        </p:txBody>
      </p:sp>
      <p:sp>
        <p:nvSpPr>
          <p:cNvPr id="5939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5000"/>
              </a:lnSpc>
            </a:pPr>
            <a:r>
              <a:rPr lang="sr-Cyrl-CS" sz="2400" smtClean="0"/>
              <a:t>У</a:t>
            </a:r>
            <a:r>
              <a:rPr lang="sr-Latn-CS" sz="2400" smtClean="0"/>
              <a:t>обичајено емитовање током предавања</a:t>
            </a:r>
            <a:endParaRPr lang="sr-Cyrl-CS" sz="2400" smtClean="0"/>
          </a:p>
          <a:p>
            <a:pPr lvl="1" eaLnBrk="1" hangingPunct="1">
              <a:lnSpc>
                <a:spcPct val="95000"/>
              </a:lnSpc>
            </a:pPr>
            <a:r>
              <a:rPr lang="sr-Cyrl-CS" sz="2000" smtClean="0"/>
              <a:t>п</a:t>
            </a:r>
            <a:r>
              <a:rPr lang="sr-Latn-CS" sz="2000" smtClean="0"/>
              <a:t>редавач ручно мења слајдове како тече излагање</a:t>
            </a:r>
          </a:p>
          <a:p>
            <a:pPr eaLnBrk="1" hangingPunct="1">
              <a:lnSpc>
                <a:spcPct val="95000"/>
              </a:lnSpc>
            </a:pPr>
            <a:r>
              <a:rPr lang="sr-Cyrl-CS" sz="2400" smtClean="0"/>
              <a:t>Н</a:t>
            </a:r>
            <a:r>
              <a:rPr lang="sr-Latn-CS" sz="2400" smtClean="0"/>
              <a:t>а штанду сајма, у излогу продавнице или чак на ТВ програму</a:t>
            </a:r>
            <a:endParaRPr lang="sr-Cyrl-CS" sz="2400" smtClean="0"/>
          </a:p>
          <a:p>
            <a:pPr lvl="1" eaLnBrk="1" hangingPunct="1">
              <a:lnSpc>
                <a:spcPct val="95000"/>
              </a:lnSpc>
            </a:pPr>
            <a:r>
              <a:rPr lang="sr-Latn-CS" sz="2000" smtClean="0"/>
              <a:t>презентација тече аутоматски у “бесконачној” петљи</a:t>
            </a:r>
            <a:endParaRPr lang="sr-Cyrl-CS" sz="2000" smtClean="0"/>
          </a:p>
          <a:p>
            <a:pPr lvl="1" eaLnBrk="1" hangingPunct="1">
              <a:lnSpc>
                <a:spcPct val="95000"/>
              </a:lnSpc>
            </a:pPr>
            <a:r>
              <a:rPr lang="sr-Latn-CS" sz="2000" smtClean="0"/>
              <a:t>слајдови се аутоматски мењају у задатим временским размацима</a:t>
            </a:r>
          </a:p>
          <a:p>
            <a:pPr eaLnBrk="1" hangingPunct="1">
              <a:lnSpc>
                <a:spcPct val="95000"/>
              </a:lnSpc>
            </a:pPr>
            <a:r>
              <a:rPr lang="sr-Latn-CS" sz="2400" smtClean="0"/>
              <a:t>“</a:t>
            </a:r>
            <a:r>
              <a:rPr lang="sr-Cyrl-CS" sz="2400" smtClean="0"/>
              <a:t>К</a:t>
            </a:r>
            <a:r>
              <a:rPr lang="sr-Latn-CS" sz="2400" smtClean="0"/>
              <a:t>иоск”</a:t>
            </a:r>
            <a:r>
              <a:rPr lang="sr-Cyrl-CS" sz="2400" smtClean="0"/>
              <a:t> режим</a:t>
            </a:r>
          </a:p>
          <a:p>
            <a:pPr lvl="1" eaLnBrk="1" hangingPunct="1">
              <a:lnSpc>
                <a:spcPct val="95000"/>
              </a:lnSpc>
            </a:pPr>
            <a:r>
              <a:rPr lang="sr-Cyrl-CS" sz="2000" smtClean="0"/>
              <a:t>не</a:t>
            </a:r>
            <a:r>
              <a:rPr lang="sr-Latn-CS" sz="2000" smtClean="0"/>
              <a:t>ко треће лице ће само приступити рачунару, па ће стартовану презентацију сам прегледати, мењајући слајдове по нахођењу и то искључиво на начин који је задао аутор</a:t>
            </a:r>
            <a:endParaRPr lang="sr-Cyrl-CS" sz="2000" smtClean="0"/>
          </a:p>
          <a:p>
            <a:pPr lvl="1" eaLnBrk="1" hangingPunct="1">
              <a:lnSpc>
                <a:spcPct val="95000"/>
              </a:lnSpc>
            </a:pPr>
            <a:r>
              <a:rPr lang="sr-Cyrl-CS" sz="2000" smtClean="0"/>
              <a:t>п</a:t>
            </a:r>
            <a:r>
              <a:rPr lang="sr-Latn-CS" sz="2000" smtClean="0"/>
              <a:t>осматрач при том нема право да на било који начин интервенише у садржају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6041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6042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B3E923F-438B-4344-84B8-059084E78EFA}" type="slidenum">
              <a:rPr lang="en-US" smtClean="0"/>
              <a:pPr/>
              <a:t>44</a:t>
            </a:fld>
            <a:endParaRPr lang="en-US" smtClean="0"/>
          </a:p>
        </p:txBody>
      </p:sp>
      <p:sp>
        <p:nvSpPr>
          <p:cNvPr id="604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Задавање времена приказивања коришћењем Rehearse Timings</a:t>
            </a:r>
            <a:r>
              <a:rPr lang="sr-Latn-CS" sz="3600" smtClean="0"/>
              <a:t> </a:t>
            </a:r>
          </a:p>
        </p:txBody>
      </p:sp>
      <p:sp>
        <p:nvSpPr>
          <p:cNvPr id="6042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60423" name="Picture 71"/>
          <p:cNvPicPr>
            <a:picLocks noChangeAspect="1" noChangeArrowheads="1"/>
          </p:cNvPicPr>
          <p:nvPr/>
        </p:nvPicPr>
        <p:blipFill>
          <a:blip r:embed="rId3" cstate="print"/>
          <a:srcRect r="82295" b="94258"/>
          <a:stretch>
            <a:fillRect/>
          </a:stretch>
        </p:blipFill>
        <p:spPr bwMode="auto">
          <a:xfrm>
            <a:off x="1878013" y="2767013"/>
            <a:ext cx="5454650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6144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6144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9A69843-DE56-4914-9136-B304A1140AEE}" type="slidenum">
              <a:rPr lang="en-US" smtClean="0"/>
              <a:pPr/>
              <a:t>45</a:t>
            </a:fld>
            <a:endParaRPr lang="en-US" smtClean="0"/>
          </a:p>
        </p:txBody>
      </p:sp>
      <p:sp>
        <p:nvSpPr>
          <p:cNvPr id="614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i="1" smtClean="0"/>
              <a:t>Дефинисање времена трајања слајдова</a:t>
            </a:r>
            <a:endParaRPr lang="sr-Latn-CS" sz="3600" smtClean="0"/>
          </a:p>
        </p:txBody>
      </p:sp>
      <p:sp>
        <p:nvSpPr>
          <p:cNvPr id="6144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61447" name="Picture 20"/>
          <p:cNvPicPr>
            <a:picLocks noChangeAspect="1" noChangeArrowheads="1"/>
          </p:cNvPicPr>
          <p:nvPr/>
        </p:nvPicPr>
        <p:blipFill>
          <a:blip r:embed="rId3" cstate="print"/>
          <a:srcRect l="55373" b="67258"/>
          <a:stretch>
            <a:fillRect/>
          </a:stretch>
        </p:blipFill>
        <p:spPr bwMode="auto">
          <a:xfrm>
            <a:off x="312738" y="1981200"/>
            <a:ext cx="8502650" cy="329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62467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6246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6B759A8-4A8A-461A-8DF3-C5E7A9CF998C}" type="slidenum">
              <a:rPr lang="en-US" smtClean="0"/>
              <a:pPr/>
              <a:t>46</a:t>
            </a:fld>
            <a:endParaRPr lang="en-US" smtClean="0"/>
          </a:p>
        </p:txBody>
      </p:sp>
      <p:sp>
        <p:nvSpPr>
          <p:cNvPr id="624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i="1" smtClean="0"/>
              <a:t>Изглед дијалога Set up Show</a:t>
            </a:r>
            <a:r>
              <a:rPr lang="sr-Latn-CS" smtClean="0"/>
              <a:t> </a:t>
            </a:r>
          </a:p>
        </p:txBody>
      </p:sp>
      <p:sp>
        <p:nvSpPr>
          <p:cNvPr id="6247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62471" name="Picture 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4800" y="1447800"/>
            <a:ext cx="6088063" cy="491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6349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6349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17DCFBB-0566-443B-B436-139FC9A092DE}" type="slidenum">
              <a:rPr lang="en-US" smtClean="0"/>
              <a:pPr/>
              <a:t>47</a:t>
            </a:fld>
            <a:endParaRPr lang="en-US" smtClean="0"/>
          </a:p>
        </p:txBody>
      </p:sp>
      <p:sp>
        <p:nvSpPr>
          <p:cNvPr id="634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Припрема предавања</a:t>
            </a:r>
            <a:endParaRPr lang="sr-Latn-CS" smtClean="0"/>
          </a:p>
        </p:txBody>
      </p:sp>
      <p:sp>
        <p:nvSpPr>
          <p:cNvPr id="634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79550"/>
            <a:ext cx="8229600" cy="472598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sr-Cyrl-CS" sz="2200" smtClean="0"/>
              <a:t>Мора се проверити да ли ће се рећи све што је потребно, уз нужне нагласке, али строго поштујући задато време</a:t>
            </a:r>
            <a:endParaRPr lang="sr-Latn-CS" sz="2200" smtClean="0"/>
          </a:p>
          <a:p>
            <a:pPr eaLnBrk="1" hangingPunct="1">
              <a:lnSpc>
                <a:spcPct val="90000"/>
              </a:lnSpc>
            </a:pPr>
            <a:r>
              <a:rPr lang="sr-Cyrl-CS" sz="2200" smtClean="0"/>
              <a:t>Aко је речено колико времена се има на располагању, онда то знају и слушаоци</a:t>
            </a:r>
            <a:endParaRPr lang="sr-Latn-CS" sz="2200" smtClean="0"/>
          </a:p>
          <a:p>
            <a:pPr eaLnBrk="1" hangingPunct="1">
              <a:lnSpc>
                <a:spcPct val="90000"/>
              </a:lnSpc>
            </a:pPr>
            <a:r>
              <a:rPr lang="sr-Cyrl-CS" sz="2200" smtClean="0"/>
              <a:t>Два минута након што се премаши задато време, велики број слушалаца ће престати да слуша и направиће се мучна атмосфера</a:t>
            </a:r>
            <a:endParaRPr lang="sr-Latn-CS" sz="2200" smtClean="0"/>
          </a:p>
          <a:p>
            <a:pPr eaLnBrk="1" hangingPunct="1">
              <a:lnSpc>
                <a:spcPct val="90000"/>
              </a:lnSpc>
            </a:pPr>
            <a:r>
              <a:rPr lang="sr-Cyrl-CS" sz="2200" smtClean="0"/>
              <a:t>Савет је да се сниме интервали времена, па се забележи утрошак времена до неколико карактеристичних слајдова</a:t>
            </a:r>
            <a:endParaRPr lang="sr-Latn-CS" sz="2200" smtClean="0"/>
          </a:p>
        </p:txBody>
      </p:sp>
      <p:pic>
        <p:nvPicPr>
          <p:cNvPr id="63495" name="Picture 26"/>
          <p:cNvPicPr>
            <a:picLocks noChangeAspect="1" noChangeArrowheads="1"/>
          </p:cNvPicPr>
          <p:nvPr/>
        </p:nvPicPr>
        <p:blipFill>
          <a:blip r:embed="rId3" cstate="print"/>
          <a:srcRect r="40858" b="72360"/>
          <a:stretch>
            <a:fillRect/>
          </a:stretch>
        </p:blipFill>
        <p:spPr bwMode="auto">
          <a:xfrm>
            <a:off x="1114425" y="4513263"/>
            <a:ext cx="7029450" cy="173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64515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6451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46B3D5E-519F-418F-8A1B-D60413F6ED2E}" type="slidenum">
              <a:rPr lang="en-US" smtClean="0"/>
              <a:pPr/>
              <a:t>48</a:t>
            </a:fld>
            <a:endParaRPr lang="en-US" smtClean="0"/>
          </a:p>
        </p:txBody>
      </p:sp>
      <p:sp>
        <p:nvSpPr>
          <p:cNvPr id="645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Алатка </a:t>
            </a:r>
            <a:r>
              <a:rPr lang="en-GB" i="1" smtClean="0"/>
              <a:t>Package for CD</a:t>
            </a:r>
            <a:endParaRPr lang="sr-Latn-CS" i="1" smtClean="0"/>
          </a:p>
        </p:txBody>
      </p:sp>
      <p:sp>
        <p:nvSpPr>
          <p:cNvPr id="6451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64519" name="Picture 2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7300" y="1592263"/>
            <a:ext cx="6569075" cy="447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18435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1843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2B751A8-0A07-4015-9659-3D39CC91982F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184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Рад са датотекама</a:t>
            </a:r>
            <a:endParaRPr lang="sr-Latn-CS" smtClean="0"/>
          </a:p>
        </p:txBody>
      </p:sp>
      <p:sp>
        <p:nvSpPr>
          <p:cNvPr id="1843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sr-Latn-CS" smtClean="0"/>
              <a:t>Тип .PPT је стандардни облик презентације</a:t>
            </a:r>
            <a:endParaRPr lang="sr-Cyrl-CS" smtClean="0"/>
          </a:p>
          <a:p>
            <a:pPr eaLnBrk="1" hangingPunct="1"/>
            <a:r>
              <a:rPr lang="sr-Latn-CS" smtClean="0"/>
              <a:t>Тип .PPS је резервисан за директно емитовање</a:t>
            </a:r>
            <a:endParaRPr lang="sr-Cyrl-CS" smtClean="0"/>
          </a:p>
          <a:p>
            <a:pPr eaLnBrk="1" hangingPunct="1"/>
            <a:r>
              <a:rPr lang="sr-Cyrl-CS" smtClean="0"/>
              <a:t>Тип</a:t>
            </a:r>
            <a:r>
              <a:rPr lang="sr-Latn-CS" smtClean="0"/>
              <a:t> .POT </a:t>
            </a:r>
            <a:r>
              <a:rPr lang="sr-Cyrl-CS" smtClean="0"/>
              <a:t>је</a:t>
            </a:r>
            <a:r>
              <a:rPr lang="sr-Latn-CS" smtClean="0"/>
              <a:t> је формат шаблона презентације</a:t>
            </a:r>
            <a:endParaRPr lang="sr-Cyrl-CS" smtClean="0"/>
          </a:p>
          <a:p>
            <a:pPr lvl="1" eaLnBrk="1" hangingPunct="1"/>
            <a:r>
              <a:rPr lang="sr-Cyrl-CS" smtClean="0"/>
              <a:t>то</a:t>
            </a:r>
            <a:r>
              <a:rPr lang="sr-Latn-CS" smtClean="0"/>
              <a:t> је предложак са одређеним уређењима слајдова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1945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1946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ACB7C14-A8C4-4B65-B82E-F6569732C318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194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Изглед </a:t>
            </a:r>
            <a:r>
              <a:rPr lang="en-US" smtClean="0"/>
              <a:t>О</a:t>
            </a:r>
            <a:r>
              <a:rPr lang="sr-Latn-CS" smtClean="0"/>
              <a:t>ffice button</a:t>
            </a:r>
          </a:p>
        </p:txBody>
      </p:sp>
      <p:sp>
        <p:nvSpPr>
          <p:cNvPr id="1946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19463" name="Content Placeholder 3"/>
          <p:cNvPicPr>
            <a:picLocks/>
          </p:cNvPicPr>
          <p:nvPr/>
        </p:nvPicPr>
        <p:blipFill>
          <a:blip r:embed="rId3" cstate="print"/>
          <a:srcRect b="5405"/>
          <a:stretch>
            <a:fillRect/>
          </a:stretch>
        </p:blipFill>
        <p:spPr bwMode="auto">
          <a:xfrm>
            <a:off x="207963" y="1973263"/>
            <a:ext cx="8715375" cy="394493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2048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2048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680E7-C8CB-4BE7-8576-562980280483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204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Изглед дијалога за отварање постојећих презентација</a:t>
            </a:r>
            <a:r>
              <a:rPr lang="sr-Latn-CS" sz="3600" smtClean="0"/>
              <a:t> </a:t>
            </a:r>
          </a:p>
        </p:txBody>
      </p:sp>
      <p:sp>
        <p:nvSpPr>
          <p:cNvPr id="2048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20487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8763" y="1422400"/>
            <a:ext cx="8694737" cy="487838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21507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2150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7506015-24A7-4F02-ADCE-A1D70E72075B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215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Изглед палете Layout</a:t>
            </a:r>
            <a:endParaRPr lang="sr-Latn-CS" i="1" smtClean="0"/>
          </a:p>
        </p:txBody>
      </p:sp>
      <p:sp>
        <p:nvSpPr>
          <p:cNvPr id="2151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21511" name="Content Placeholder 3"/>
          <p:cNvPicPr>
            <a:picLocks/>
          </p:cNvPicPr>
          <p:nvPr/>
        </p:nvPicPr>
        <p:blipFill>
          <a:blip r:embed="rId3" cstate="print"/>
          <a:srcRect b="5635"/>
          <a:stretch>
            <a:fillRect/>
          </a:stretch>
        </p:blipFill>
        <p:spPr bwMode="auto">
          <a:xfrm>
            <a:off x="42863" y="1516063"/>
            <a:ext cx="9017000" cy="417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05 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2253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Статистика у фармацији</a:t>
            </a:r>
            <a:endParaRPr lang="en-US" smtClean="0"/>
          </a:p>
        </p:txBody>
      </p:sp>
      <p:sp>
        <p:nvSpPr>
          <p:cNvPr id="2253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C295467-233E-468A-B947-6394A3F88F49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225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Примена </a:t>
            </a:r>
            <a:r>
              <a:rPr lang="sr-Latn-CS" sz="3600" i="1" smtClean="0"/>
              <a:t>шеме Title and 2 - Column Text</a:t>
            </a:r>
            <a:endParaRPr lang="sr-Latn-CS" sz="3600" smtClean="0"/>
          </a:p>
        </p:txBody>
      </p:sp>
      <p:sp>
        <p:nvSpPr>
          <p:cNvPr id="2253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22535" name="Content Placeholder 3"/>
          <p:cNvPicPr>
            <a:picLocks/>
          </p:cNvPicPr>
          <p:nvPr/>
        </p:nvPicPr>
        <p:blipFill>
          <a:blip r:embed="rId3" cstate="print"/>
          <a:srcRect b="5621"/>
          <a:stretch>
            <a:fillRect/>
          </a:stretch>
        </p:blipFill>
        <p:spPr bwMode="auto">
          <a:xfrm>
            <a:off x="152400" y="1600200"/>
            <a:ext cx="8813800" cy="414813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T slajd predavanja">
  <a:themeElements>
    <a:clrScheme name="FIT slajd predavanj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IT slajd predavanj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T slajd predavanj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FIT slajd predavanja</Template>
  <TotalTime>268</TotalTime>
  <Words>4519</Words>
  <Application>Microsoft Office PowerPoint</Application>
  <PresentationFormat>On-screen Show (4:3)</PresentationFormat>
  <Paragraphs>328</Paragraphs>
  <Slides>48</Slides>
  <Notes>46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49" baseType="lpstr">
      <vt:lpstr>FIT slajd predavanja</vt:lpstr>
      <vt:lpstr>      MICROSOFT POWER POINT </vt:lpstr>
      <vt:lpstr>Увод</vt:lpstr>
      <vt:lpstr>Изглед радне површине </vt:lpstr>
      <vt:lpstr>Укључивање класичног Normal View </vt:lpstr>
      <vt:lpstr>Рад са датотекама</vt:lpstr>
      <vt:lpstr>Изглед Оffice button</vt:lpstr>
      <vt:lpstr>Изглед дијалога за отварање постојећих презентација </vt:lpstr>
      <vt:lpstr>Изглед палете Layout</vt:lpstr>
      <vt:lpstr>Примена шеме Title and 2 - Column Text</vt:lpstr>
      <vt:lpstr>Палета графичких предложака позадине </vt:lpstr>
      <vt:lpstr>Мењања боје позадине и примена различитих колорних шема </vt:lpstr>
      <vt:lpstr>Изглед Slide Master оквира </vt:lpstr>
      <vt:lpstr>Уметање насловног мастера </vt:lpstr>
      <vt:lpstr>Изглед дијалога Header and Footer </vt:lpstr>
      <vt:lpstr>Припрема садржаја</vt:lpstr>
      <vt:lpstr>Изглед AutoFit Options поред доње ивице оквира </vt:lpstr>
      <vt:lpstr>Изглед листе AutoFormat As You Type у оквиру дијалога AutoCorect </vt:lpstr>
      <vt:lpstr>Лист Outline у режиму Normal View </vt:lpstr>
      <vt:lpstr>Подешавање погледа преко листе Zoom </vt:lpstr>
      <vt:lpstr>Oдабир опције Layout </vt:lpstr>
      <vt:lpstr>Изглед слајда након одабира облика Title and Content у Content Layout</vt:lpstr>
      <vt:lpstr>Microsoft Clip Organizer</vt:lpstr>
      <vt:lpstr>Унос слике одабиром опцијом Insert Picture </vt:lpstr>
      <vt:lpstr>Група Shapes </vt:lpstr>
      <vt:lpstr>Убацивање графикона у документ </vt:lpstr>
      <vt:lpstr>Убацивање графикона у документ </vt:lpstr>
      <vt:lpstr>Smart art graphics</vt:lpstr>
      <vt:lpstr>Убацивање мултимедије у документ </vt:lpstr>
      <vt:lpstr>Убацивање мултимедије у документ </vt:lpstr>
      <vt:lpstr>Емитовање секвенце аутоматски по отварању слајда или ручно на клик мишем </vt:lpstr>
      <vt:lpstr>Изглед оквира Slide Sorter </vt:lpstr>
      <vt:lpstr>Контекстни мени слајда</vt:lpstr>
      <vt:lpstr>Транзиције</vt:lpstr>
      <vt:lpstr>Анимација садржаја</vt:lpstr>
      <vt:lpstr>Додавање ефеката анимације </vt:lpstr>
      <vt:lpstr>Изглед предложака тастера </vt:lpstr>
      <vt:lpstr>Изглед предложака тастера </vt:lpstr>
      <vt:lpstr>Измена шаблона дела презентације </vt:lpstr>
      <vt:lpstr>Убацивање слајдова из других презентација </vt:lpstr>
      <vt:lpstr>Убацивање хиперлинка </vt:lpstr>
      <vt:lpstr>Сакривање слајдова при презентацији </vt:lpstr>
      <vt:lpstr>Дефинисање избора и редоследа слајдова посебног емитовања </vt:lpstr>
      <vt:lpstr>Начини емитовања</vt:lpstr>
      <vt:lpstr>Задавање времена приказивања коришћењем Rehearse Timings </vt:lpstr>
      <vt:lpstr>Дефинисање времена трајања слајдова</vt:lpstr>
      <vt:lpstr>Изглед дијалога Set up Show </vt:lpstr>
      <vt:lpstr>Припрема предавања</vt:lpstr>
      <vt:lpstr>Алатка Package for CD</vt:lpstr>
    </vt:vector>
  </TitlesOfParts>
  <Company>MFK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NAZIV PREDAVANJA</dc:title>
  <dc:creator>ds</dc:creator>
  <cp:lastModifiedBy>Nebojsa Zdravkovic</cp:lastModifiedBy>
  <cp:revision>131</cp:revision>
  <dcterms:created xsi:type="dcterms:W3CDTF">2006-09-26T20:52:51Z</dcterms:created>
  <dcterms:modified xsi:type="dcterms:W3CDTF">2019-09-13T15:51:21Z</dcterms:modified>
</cp:coreProperties>
</file>